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3-estud2" initials="s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7FA2A-74DC-44F7-8121-BB364BC15861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5752-C9EA-452C-81C1-110A3A07F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7FA2A-74DC-44F7-8121-BB364BC15861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5752-C9EA-452C-81C1-110A3A07F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7FA2A-74DC-44F7-8121-BB364BC15861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5752-C9EA-452C-81C1-110A3A07F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7FA2A-74DC-44F7-8121-BB364BC15861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5752-C9EA-452C-81C1-110A3A07F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7FA2A-74DC-44F7-8121-BB364BC15861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5752-C9EA-452C-81C1-110A3A07F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7FA2A-74DC-44F7-8121-BB364BC15861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5752-C9EA-452C-81C1-110A3A07F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7FA2A-74DC-44F7-8121-BB364BC15861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5752-C9EA-452C-81C1-110A3A07F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7FA2A-74DC-44F7-8121-BB364BC15861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5752-C9EA-452C-81C1-110A3A07F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7FA2A-74DC-44F7-8121-BB364BC15861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5752-C9EA-452C-81C1-110A3A07F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7FA2A-74DC-44F7-8121-BB364BC15861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5752-C9EA-452C-81C1-110A3A07F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7FA2A-74DC-44F7-8121-BB364BC15861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5752-C9EA-452C-81C1-110A3A07F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7FA2A-74DC-44F7-8121-BB364BC15861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35752-C9EA-452C-81C1-110A3A07F2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9VrtzE0IH18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paolacorona.com.ar/imgs/paolacorona/2009/03/empuje-la-nota-del-contacto-thumb463159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8"/>
            <a:ext cx="9144000" cy="685804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357290" y="1357298"/>
            <a:ext cx="67524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COLEGIO SAN IGNACIO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85852" y="2928934"/>
            <a:ext cx="650085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CO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RAZONES Y PROPORCIONES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7" name="Picture 4" descr="http://1.bp.blogspot.com/_x6-HId77ILM/TBmPSE_5MNI/AAAAAAAAABY/hArEzZBmas0/s320/RAZONES+Y+PROPORCIONE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58" y="5429264"/>
            <a:ext cx="1328748" cy="11072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 descr="Super Stars Powerpoi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25036" y="14247"/>
            <a:ext cx="9269036" cy="6843753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71472" y="428604"/>
            <a:ext cx="2240806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RAZÓN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2844" y="2357430"/>
            <a:ext cx="4101829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PROPORCI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ÓN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3318" name="Picture 6" descr="http://www.cursoprimariaasturias.com/imagenes/imagenes_curso/image04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4214817"/>
            <a:ext cx="3357586" cy="22509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Super Stars Powerpoi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25036" y="14247"/>
            <a:ext cx="9269036" cy="6843753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28596" y="428604"/>
            <a:ext cx="36981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CONTENIDO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Super Stars Powerpoi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25036" y="14247"/>
            <a:ext cx="9269036" cy="6843753"/>
          </a:xfrm>
          <a:prstGeom prst="rect">
            <a:avLst/>
          </a:prstGeom>
          <a:noFill/>
        </p:spPr>
      </p:pic>
      <p:sp>
        <p:nvSpPr>
          <p:cNvPr id="5" name="5-Point Star 4"/>
          <p:cNvSpPr/>
          <p:nvPr/>
        </p:nvSpPr>
        <p:spPr>
          <a:xfrm>
            <a:off x="1214414" y="3000372"/>
            <a:ext cx="2571768" cy="242889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VER </a:t>
            </a:r>
            <a:r>
              <a:rPr lang="es-CO" dirty="0" smtClean="0">
                <a:hlinkClick r:id="rId3"/>
              </a:rPr>
              <a:t>VIDEO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14282" y="928670"/>
            <a:ext cx="655044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en-US" sz="2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OBSERVEMOS UN SENCILLO ESPERIMENTO</a:t>
            </a:r>
            <a:endParaRPr lang="en-US" sz="28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Super Stars Powerpoi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25036" y="14247"/>
            <a:ext cx="9269036" cy="6843753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4214818"/>
            <a:ext cx="6100743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SANDRA JOHANNA MANOSALVA CASTAÑEDA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2844" y="285728"/>
            <a:ext cx="571091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CO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31 DE MAYO DE 2011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24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csi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s3-estud2</dc:creator>
  <cp:lastModifiedBy>s3-estud2</cp:lastModifiedBy>
  <cp:revision>5</cp:revision>
  <dcterms:created xsi:type="dcterms:W3CDTF">2011-05-31T21:13:00Z</dcterms:created>
  <dcterms:modified xsi:type="dcterms:W3CDTF">2011-05-31T21:47:34Z</dcterms:modified>
</cp:coreProperties>
</file>